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2118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CD574-479C-46AB-9AF9-8072A8D8E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BB6C3B-3642-4FB3-B05C-37F217BC9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64B3EE-BC6F-421D-BF41-CEE4DA08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8304-286A-44C9-AAB0-77026B165C9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D75DD-ACB7-4819-B30D-D45D6BB76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FDE67-87C2-4660-B6D6-44D53722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D29-F105-4330-AC13-BEF5F3CE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53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F72A1-186B-4B10-A3EC-71512C07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1C8F4A-1D79-466E-82AA-252238660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060F3E-60A6-435E-BCDE-2467BBC35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8304-286A-44C9-AAB0-77026B165C9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ECAB7-E57C-4581-A315-4FEE59D7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7A4E8E-5368-4FCC-AC4A-799142E7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D29-F105-4330-AC13-BEF5F3CE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4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CF3136-39E2-4C3A-BCE1-C3E34F9AA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F5953A-AD58-424A-AE01-0D7DEE4BA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A4C9B-3CC3-4ECA-A89A-0065CEC4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8304-286A-44C9-AAB0-77026B165C9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60C99F-B9DD-45F2-A794-CA4E92F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E18B55-09A7-411B-A8D9-546101B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D29-F105-4330-AC13-BEF5F3CE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7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85495-1705-4C19-A0D3-FA0087B2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7C4096-04B0-45B0-88B9-FBBC0D2E2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52CF86-05C4-4356-B34D-81A912A06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8304-286A-44C9-AAB0-77026B165C9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4EF7BE-1E2A-4551-B1C7-C491FFF4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7C2299-4CC8-41B9-94AC-D7BD6611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D29-F105-4330-AC13-BEF5F3CE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6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147C4-F933-4B4A-875C-3E9009CC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E3C801-0443-40FC-8F86-EC2775F34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4A82C-1ED9-44F8-BDFA-043D6EE1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8304-286A-44C9-AAB0-77026B165C9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A3F71-98F8-4CE2-99FC-D5E3E90AA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D7960F-DC5C-405E-973C-9B13D81D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D29-F105-4330-AC13-BEF5F3CE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54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2A70E-7260-4F49-BC2C-30BA7B6B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9CB9D6-4317-4774-A74D-FFED448C5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319985-71C6-4F03-AB84-ACD98F2E9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E1BFEB-0CA9-464E-AEB2-B44439786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8304-286A-44C9-AAB0-77026B165C9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31310B-5C47-4D73-ABA6-DACD6EC5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2973BB-717F-43A4-99F5-6466B953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D29-F105-4330-AC13-BEF5F3CE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1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88926-9DC3-4060-9626-9EBE81D5A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D4EC13-DAD1-4161-8E7D-EC7A790B3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D005BE-E973-48FD-8DF8-C92A3B027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4D4AFA-9E4A-4319-BACA-5DCD94203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B12517-7957-46F7-B8EC-D8C73106E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47D8B8-2EC6-4FC5-8F42-D25DE90B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8304-286A-44C9-AAB0-77026B165C9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323466-8CA3-4BE2-9057-36F0231B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E3A577-407A-4D4D-A38A-D2E1EB7D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D29-F105-4330-AC13-BEF5F3CE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5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85814-D785-4DCB-94F9-78E26E71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9F022-28BF-450E-96D1-DB502476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8304-286A-44C9-AAB0-77026B165C9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4AA3DB-0684-484C-8AC0-4D2BFB6B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7A5554-F975-47B5-8860-C95323E9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D29-F105-4330-AC13-BEF5F3CE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5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081F49-6515-45F8-806C-647B007B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8304-286A-44C9-AAB0-77026B165C9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3AC80F-2094-4FE6-B878-28F72247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4170F9-0292-4CF0-8265-725CE015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D29-F105-4330-AC13-BEF5F3CE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5E7E9-D3B4-45E0-9F11-CE1EBD21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CCA66B-5888-4574-B614-A5AA71EFB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7D7279-0EA9-4A5F-9B0F-F7429F2CF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103EC3-CC83-4A1D-AEDC-C6303B52E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8304-286A-44C9-AAB0-77026B165C9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756F3C-C12A-4795-9EB9-CC94C4A4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344EB1-6BD8-4E54-9366-9A5B41F3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D29-F105-4330-AC13-BEF5F3CE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3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4B611-9876-47E7-A02A-911B480FC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C76F17-E7B6-42A7-84D5-14BB6C14E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B1A98A-C563-4592-94A5-AC4E6C168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B13177-8C8A-46DB-8A7C-D68CF90EE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8304-286A-44C9-AAB0-77026B165C9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270AFF-EA7F-45B3-A76F-C01C6022A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EA5C1E-36D2-415A-B994-9CAC6C710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D29-F105-4330-AC13-BEF5F3CE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4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34F3C-810B-4C20-9E3A-2FA7C143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55DB6F-237B-4B22-AEBD-7B4472746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09460E-DB74-4FB1-A872-5AB93002B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8304-286A-44C9-AAB0-77026B165C9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6F3CF-8D5A-4810-984D-5C0693E40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01A6C-E3D2-490F-B1B7-A4A325D86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AED29-F105-4330-AC13-BEF5F3CE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7E605B-8BEC-4A77-9F1F-B314858C7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96000" cy="32958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095653-1308-4E15-AEB9-E89135858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60" y="48680"/>
            <a:ext cx="2809715" cy="15931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130707-0531-4279-A92C-D7C7A0301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22" y="1715416"/>
            <a:ext cx="2809715" cy="15804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1BB558-2EB5-48CF-9EB1-175594DB0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034" y="48680"/>
            <a:ext cx="2832246" cy="15931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BF4A55-9E6E-44EA-A251-FBF983B2FB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969" y="1719016"/>
            <a:ext cx="2809716" cy="15804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C1B7A9-1FD2-4995-94C8-FE3DF6386C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4" y="3402096"/>
            <a:ext cx="2798852" cy="16073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5990DD-9489-4236-BD4D-BDDED1F5A2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67" y="3429000"/>
            <a:ext cx="2847624" cy="16017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E5520A0-E7C4-496F-BC53-F80A520C8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22" y="3429000"/>
            <a:ext cx="2809716" cy="158046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E46D6A2-4A0C-41A6-B051-4C55C0A70B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969" y="3429000"/>
            <a:ext cx="2809716" cy="158046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ED74DE6-15DC-4582-A0EA-F22C51AE77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5" y="5115680"/>
            <a:ext cx="2798852" cy="160736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1752F88-4BF0-4E86-B592-A9FB1A4431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68" y="5163908"/>
            <a:ext cx="2847624" cy="15591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224E43E-7734-4D7E-B78D-84F30C6FFB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22" y="5124530"/>
            <a:ext cx="2809715" cy="159851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9C60D28-0728-42C0-981E-A7DDF47BE6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878" y="5115681"/>
            <a:ext cx="2809716" cy="159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63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ЦПП_регистратор_3</dc:creator>
  <cp:lastModifiedBy>ЦПП_регистратор_3</cp:lastModifiedBy>
  <cp:revision>2</cp:revision>
  <dcterms:created xsi:type="dcterms:W3CDTF">2023-03-23T08:55:56Z</dcterms:created>
  <dcterms:modified xsi:type="dcterms:W3CDTF">2023-03-23T09:03:30Z</dcterms:modified>
</cp:coreProperties>
</file>